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handoutMasterIdLst>
    <p:handoutMasterId r:id="rId16"/>
  </p:handoutMasterIdLst>
  <p:sldIdLst>
    <p:sldId id="265" r:id="rId3"/>
    <p:sldId id="272" r:id="rId4"/>
    <p:sldId id="273" r:id="rId5"/>
    <p:sldId id="267" r:id="rId6"/>
    <p:sldId id="268" r:id="rId7"/>
    <p:sldId id="271" r:id="rId8"/>
    <p:sldId id="274" r:id="rId9"/>
    <p:sldId id="276" r:id="rId10"/>
    <p:sldId id="278" r:id="rId11"/>
    <p:sldId id="275" r:id="rId12"/>
    <p:sldId id="277" r:id="rId13"/>
    <p:sldId id="279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8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1" d="100"/>
          <a:sy n="161" d="100"/>
        </p:scale>
        <p:origin x="55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C7965E-AB45-C440-9365-0D0D3E647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B7699-D1BA-004B-97F4-E0D567D504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3E1B2-E849-094F-ACA2-4E8BADF04ED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6F5CE-0578-1541-B7B2-22EA94E69E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48DB6-60E9-9944-A3A5-994F5F6B7F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DB5E8-13E0-ED44-BD07-F665D45F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8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F99D-C995-E647-AA8B-58D5A2EF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D1112-0277-6F4C-97B1-698F1942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34E0-C6C9-B341-ACDA-BC2224CCB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705B19B-CB73-104F-A925-DECD61F79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922489"/>
            <a:ext cx="3203809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C33307-194F-E949-80C4-27AC579F9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51585" y="4039849"/>
            <a:ext cx="5209577" cy="1281660"/>
          </a:xfrm>
        </p:spPr>
        <p:txBody>
          <a:bodyPr lIns="0" anchor="t" anchorCtr="0"/>
          <a:lstStyle>
            <a:lvl1pPr marL="0" indent="0">
              <a:buFontTx/>
              <a:buNone/>
              <a:defRPr/>
            </a:lvl1pPr>
            <a:lvl2pPr marL="50292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17320" indent="0">
              <a:buFontTx/>
              <a:buNone/>
              <a:defRPr/>
            </a:lvl4pPr>
            <a:lvl5pPr marL="187452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69C6B59-9CE3-B04A-A379-C46D590F32C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1586" y="2679465"/>
            <a:ext cx="5209576" cy="1311129"/>
          </a:xfrm>
          <a:noFill/>
          <a:ln>
            <a:noFill/>
          </a:ln>
        </p:spPr>
        <p:txBody>
          <a:bodyPr lIns="0" anchor="b" anchorCtr="0">
            <a:spAutoFit/>
          </a:bodyPr>
          <a:lstStyle>
            <a:lvl1pPr marL="0" indent="0">
              <a:buFontTx/>
              <a:buNone/>
              <a:defRPr sz="4400" b="1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0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8602"/>
            <a:ext cx="9144000" cy="19434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416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C0AF81-2195-6341-84DE-1EB91CB1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09A8F-5C4C-464B-96DD-1EEBB8C326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B2C96B-8E08-1041-A08F-5D7BBFD5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     </a:t>
            </a:r>
          </a:p>
        </p:txBody>
      </p:sp>
    </p:spTree>
    <p:extLst>
      <p:ext uri="{BB962C8B-B14F-4D97-AF65-F5344CB8AC3E}">
        <p14:creationId xmlns:p14="http://schemas.microsoft.com/office/powerpoint/2010/main" val="14253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A9A47-9503-5A40-B671-058B806F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9CF45D-17B9-0B42-9BF0-CD02D8A74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2CE63A-44AD-A349-BE78-778C5ED6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77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057400"/>
            <a:ext cx="3932237" cy="993098"/>
          </a:xfrm>
        </p:spPr>
        <p:txBody>
          <a:bodyPr wrap="square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70420"/>
            <a:ext cx="3932237" cy="269856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459-4DF6-4DFD-A857-20F94C05ABF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F3E-743B-4607-A0A9-CE5499E8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15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316347F-72CF-6440-9B08-C89AA2CFA8D3}"/>
              </a:ext>
            </a:extLst>
          </p:cNvPr>
          <p:cNvSpPr/>
          <p:nvPr userDrawn="1"/>
        </p:nvSpPr>
        <p:spPr>
          <a:xfrm>
            <a:off x="7952282" y="0"/>
            <a:ext cx="4239718" cy="13716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A36544-3429-A84B-94B7-90CC67CE2066}"/>
              </a:ext>
            </a:extLst>
          </p:cNvPr>
          <p:cNvSpPr/>
          <p:nvPr userDrawn="1"/>
        </p:nvSpPr>
        <p:spPr>
          <a:xfrm>
            <a:off x="-7495" y="0"/>
            <a:ext cx="8882743" cy="1371600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743" h="1371600">
                <a:moveTo>
                  <a:pt x="0" y="0"/>
                </a:moveTo>
                <a:lnTo>
                  <a:pt x="8080769" y="0"/>
                </a:lnTo>
                <a:lnTo>
                  <a:pt x="8882743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8467"/>
            <a:ext cx="7315200" cy="609769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dirty="0"/>
              <a:t>Click to edit Master title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79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34" y="6079462"/>
            <a:ext cx="629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2"/>
                </a:solidFill>
              </a:defRPr>
            </a:lvl1pPr>
          </a:lstStyle>
          <a:p>
            <a:fld id="{C2EB6459-4DF6-4DFD-A857-20F94C05ABFD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511" y="6154364"/>
            <a:ext cx="423165" cy="268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/>
                </a:solidFill>
              </a:defRPr>
            </a:lvl1pPr>
          </a:lstStyle>
          <a:p>
            <a:fld id="{E7FC4F3E-743B-4607-A0A9-CE5499E835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CF6E76-C26E-274C-ADDB-BD3BC28BECD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90516"/>
            <a:ext cx="1602312" cy="790568"/>
          </a:xfrm>
          <a:prstGeom prst="rect">
            <a:avLst/>
          </a:prstGeom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BA502C8-935F-AF41-86EE-C1D7F0855A5A}"/>
              </a:ext>
            </a:extLst>
          </p:cNvPr>
          <p:cNvGrpSpPr/>
          <p:nvPr userDrawn="1"/>
        </p:nvGrpSpPr>
        <p:grpSpPr>
          <a:xfrm>
            <a:off x="-114301" y="6446520"/>
            <a:ext cx="12577633" cy="457200"/>
            <a:chOff x="-114301" y="6414255"/>
            <a:chExt cx="12577633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C91723-B7D1-DA40-B539-F2EF8F792E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019A87-3CBE-EE4A-A01E-5A310C4AD11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FBE88C-02EE-DB47-A8DB-09EFE68601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333E49-3B2B-8C43-B742-E4911A7827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B50407-44A0-7346-8CC5-7D660F6258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6A90667-8D35-D84D-9557-2B610ADE44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786235-03CA-464A-A7F0-6B5BEB86EDE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DB1408-9A6B-FA47-B3E9-3420D96571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E44A2C-7906-D846-A9D9-FC6E6AC2D2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FF1C47-CC88-4E49-9DCB-D08E1C09C9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5CD02FC-4318-2D49-9FF1-818CC726946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A50372-EFD0-7749-99C1-2BE0A2FF0F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5FE9CC-430A-1F43-9C41-7AB8172BA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4F5F94-A389-164C-9295-FB7670CAE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9F2640-0919-7E4E-A798-0428D7B56D5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AFDE6AB-5F6E-2647-98C5-B9D100269DC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92B7D5E-3756-CB47-B6BB-CDD2184590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FEF4730-3825-794D-90EF-2F3039D278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62F34C-3EB9-5F48-B935-E2DC99715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79519D-9CFF-CA4C-A495-484A217E3B0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5D5104-4288-1B4C-96E7-56ADDF296F8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9F08709-0A94-3042-B4DF-C05DCA77DB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DE7BFD-6D91-664A-88D8-245846BD66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BD34639-43A1-5F4B-8530-A959C46F31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E2945A9-F746-724C-A6F7-1FCC8E742F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A42FA9A-2FFF-1B47-B8D9-D036714582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73EE176-269F-3242-98EF-0BD72B6DEF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655A7B8-9311-FC41-B07E-2072C16EA47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35FFB64-A4DC-0B41-A808-6A10D44C5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8EE623-C2FB-F246-837A-313B6BFB83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7C79CE-F847-314A-9926-18B874A2E7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4F7292-A306-AA4D-9D09-961C5F965F6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A93050C-E7C2-2E4D-9359-2523A73CDA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C9EA32D-96BC-594F-9A7C-9DDE33132D0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567F7A-B9C0-DB49-A804-1C0F7A2ED9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5F7C94-59C0-184F-AB48-CDD2A83921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49F21B-BE59-1E45-A0F1-5942A099B7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792AD3-0FE5-4442-9490-75AA35A007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06D5F6-ED51-D942-963A-06B3DE38D98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73B111-DBE4-DE42-BC96-51EC9FB41B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7532D5-D25C-E24A-8015-55996223DD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B4BB626-8BAE-5C42-A623-12308635B4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082ED-229F-1349-A0D3-3A12D19729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B0A5465-B0BE-A04A-AAEC-FDCA6A8A4A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9DC6D83-9387-0B4F-A7B1-4E982BB212C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72AAA19-D065-3D46-AB1B-522A3341B7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D729B4B-B0A3-F04C-A986-B5C9BC95D6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9426C7D-9CDF-744F-A0B3-E5E2329BAD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F63297-6647-4946-A8DD-123801EAA8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3C58E5-7601-C349-A405-31B96FABEC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44B34E1-071A-104E-A976-51E6F610DC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46896AD-B335-9044-8E90-7BBC73064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6E86F4D-3B95-CF4F-AAA3-237106820B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C5A40D5-F63F-9C4F-A42C-492663386D1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17D41D2-96C6-4E40-ABC9-324F5AC827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F1155EB-E780-9B40-A70A-F8FA84F1EC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26F47F-7492-9042-A021-4AEE67CF8C1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FA77B18-E5A0-4F4B-8037-B000D0B32B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08378A8-2740-E14F-889F-BE116DA180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A6E004C-D594-FA42-8C7D-ADF95AD1E0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88E6BFE-A389-F64E-AAE9-A62637E485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422220-9D54-5149-B6EC-5BE21FCAE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9A2AE67-A7FA-B341-B921-8D5648C3A5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5900FB1-22A2-D94A-973B-92E6910732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7E54B78-2172-754E-8A01-6A1BB38CF6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0467365-39FD-B44F-BC60-DE159C4EE39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C765324-DA47-744E-B3AD-67942E3346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5236643-67C3-DD47-9742-ADF6B3B27B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1634DC-ECE5-A143-BEE4-0A46A982EBF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13D6DC6-67E7-C54B-9DB7-38175BB54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EC7C873-152D-0349-9B26-17D4C2E896B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552C52D-A035-8F4E-BBC7-66F702DFFB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61F2AF-5B20-F84C-82B6-BFB11F0E0F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CCF42D-0507-584E-8F56-C14133CEA2E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0D22C38-EC49-004A-8AC4-0E4E231A4B1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D56B8-FB29-494C-9184-3BB58C4696F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7C991DF-CDD4-3645-B43E-D78B78DBE8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2C57DB8-0BFB-3140-B817-68D0120F6A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D94081E-2EBD-7F44-B94B-1DDAFC661E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1FBF47C-8123-0548-BA6C-76726DE8CB2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BB8CFC8-214D-9448-A021-7B53577793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A797A91-059B-0244-8B2A-AF86688C0E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CD36636-10DF-B846-92B1-C1DFFF9492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7C14C8-241D-0D41-9323-5470D12B7E7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A768B7B-4D61-4242-B64A-A45E76BF7FD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C404E5A-79B5-8E44-8037-F0895200F16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55CB110-BCA9-6E43-9E12-9504839DA5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632374A-445B-D149-9961-6603DA7937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DA600C9-D0BA-CB47-8D6A-230890601BF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8249AF3-55B7-E545-B7DB-739C9A32A2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3D2E184-9887-6D4E-8F6E-EB850B4AEB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527429F-B4FC-2E43-9478-8CBB038E55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36D42D6-8528-3645-82D4-A6191C9D16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90D5DE8-6450-7546-ABC7-37C2D03FFD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EDB3932-BCFF-7543-B684-0CF446B716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6F1C91D-DE8F-E64A-A9BC-E700A58CFBF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01A694-F200-414A-AB54-0872D429F7F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3902F54-FAC7-F642-88D6-FEA30FF429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9F8BA74-9235-634F-9D4F-353B225531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99F257-6F28-4C40-8340-82369A2A172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F245C91-35D1-814B-8938-6539603B395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3D2D9FE-50CA-D04F-80D9-82382FEBF50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DBE346D-CB6B-7E4B-B817-1A9333C220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CB63716-750D-CD47-8233-D3F3EEFECD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19F3F4E-5C5F-D64C-9681-9F9F4915FF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1E8F8FE-69BF-CC41-A015-2B262D330B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4DE8C7-6696-E748-B677-DE80E33731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A17304B-9F19-0847-BD4D-B75C239CEC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B3092F0-7D96-D34D-B50F-325415DBFC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1CF0451-1FF6-C445-818F-8DE18BE6D88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62E1CF2-8117-D447-85D9-07EECB6B5E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789EB87-74D3-2947-9EC1-5C0D51B08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BF97006-88BC-444F-B3B7-0E406958166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FE713E6-CBBE-8C4A-B638-63ECD7FE80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96889C7-712B-2D4C-9412-F0572B02D48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0F3E6A-FCEA-6147-AFC6-8E9E6834E6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A174495-4C4A-C346-AC80-D0001A82A86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83260B3-5ED4-6B4C-9CDC-83DCF0FB07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5C0BDAC-4CE1-F443-BE0D-373021DAE6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D8418F8-903C-EA43-B323-9DE806909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B62A322-2127-B643-8BA2-6E95D0671E6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8715E92-679E-5046-8F0A-E0A54CD9DF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E1C5F8-80EC-E046-A1C9-F295E5DF7A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7754767-51A9-AE46-BEA2-D33B54503F7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47C6057-69AD-104C-A90D-5AD74C81F1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FBCA2B1-946E-644B-9FC0-14D62819846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6EB3E91-163D-3144-BD81-375BBC9B10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0D63E1-D3B0-7D4D-99DC-D5CE3D8EDEC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7CF35F-1A09-4941-972D-521BD5C31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807376-A097-774B-A732-E4BEA11904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8F93161-E3AF-844A-8107-689DDD0E34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3DD6BED-474C-724F-A502-166461F73B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381D5D0-328B-1341-8C39-F38391C7C8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14B8E50-F77D-294B-9BB7-C210F1724B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0EB3E3C-4400-2B45-A724-45AFE32D53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0ED70E5-4F11-A64F-AD8A-E53B905A6F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FF274CE-5026-044A-A8D5-3D700EB394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2925189-DDC1-0949-8EC1-4A74458A29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3B2222C-FC84-4446-87BB-DCD81B16A9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A960CE7-A724-D442-9FDD-789A77CEFE2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6F33964-8824-0F4A-9622-824F8723D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6EF4E-FA59-0044-B13B-97D84EC38B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D40263A-C13C-9047-8DE6-74B33C40EF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07D9D1E-1D42-BC46-A4C4-020FF052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0349BA5-1A56-7242-9B38-118494BF14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4CFB08F-B250-114E-82F4-7EE4CA8C58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05D9505-CC5D-494A-8232-60131ACE24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A4FDA9-72D2-AB4E-A4C4-F38D8901A35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8788831-7BFE-7A49-B573-A9C47DAB6C9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1FDF584-E90A-1F4B-AA37-7050FD2B7A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7138103-19BA-9A41-A33A-90297EB067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47333E9-F6EA-D340-99EB-C2C6D51988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A4EC437-23BC-CB42-A3FF-3D74970BB1F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94D481C-B128-5547-8876-F3AE28341F1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0EF815B-8DF2-3442-B27A-7AB69CB9E2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0A661EA-4EF1-524B-8A62-30D2924F2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F7ED508-BC8D-0144-A082-92298B61535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02C2517-D049-3542-9D2F-E9B6F463FB6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B932BDE-D3CC-7E47-AD01-2416F60761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668753B-B615-2C40-96C4-B8CA5BD747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7B81AAA-6A83-3147-8645-8FE778BB484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2B75FBA-1F9C-4D4B-BD47-59A82BC79F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F9C036C-B5FB-DB42-905B-683F9BC8C6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7292B4D-D1BA-8143-86C0-AC578BEF4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607D3CF-AAC8-5940-8542-F5688582A0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876FD62-4C0C-6246-88E4-4301BD660C5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05F7EC6C-8EF3-DB40-A58B-58919E8FC64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FDFE718-BED6-244F-9CB0-D812295372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84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cap="all" baseline="0">
          <a:solidFill>
            <a:schemeClr val="tx1"/>
          </a:solidFill>
          <a:latin typeface="Impact Regular" panose="020B0806030902050204" pitchFamily="34" charset="0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3000"/>
        <a:buFont typeface="Wingdings" pitchFamily="2" charset="2"/>
        <a:buChar char="§"/>
        <a:defRPr sz="2800" kern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2400" kern="1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2000" kern="1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1800" kern="1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3000"/>
        <a:buFont typeface="Wingdings" pitchFamily="2" charset="2"/>
        <a:buChar char="§"/>
        <a:defRPr sz="1800" kern="1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578FC4-8FD4-6B4F-97E0-C0612752258D}"/>
              </a:ext>
            </a:extLst>
          </p:cNvPr>
          <p:cNvSpPr/>
          <p:nvPr userDrawn="1"/>
        </p:nvSpPr>
        <p:spPr>
          <a:xfrm>
            <a:off x="0" y="-52465"/>
            <a:ext cx="12192000" cy="69629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0EAF93-0E28-C248-876D-84F044436D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37" y="2220263"/>
            <a:ext cx="3670727" cy="18028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E87269-8AE7-0C4C-82D3-ECE37C0B528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-114301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C102A1-4A35-CB4F-ACD7-B320A5575EE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63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EA6B20-DC61-8242-80AC-86954DA6BC6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869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CEE820-655C-BB4C-9D4E-BF515D72111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375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B2E604-223A-DA44-B055-6C69294C8B3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882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A09030-AA7B-7D4A-A01A-EC142BE41DC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388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92F2E2-48A6-604F-A88F-26EF62535CC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894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0552B9-A5DB-914C-88C9-60CD6D2E956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401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C1FC2D-F761-5A43-81B8-206BA9F0FD6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907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3D87-AD58-FB4E-9F7B-4ACAFBC52B1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413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DB7E39-8FC2-9844-A5B6-D020ACDF0BD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3919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DF006C-B4DD-164C-8A43-CEAE6ADEB22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5426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2EFDEB-F3B2-7E40-A567-38AFCDB38A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6932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DAA0E4-11B8-884E-B738-0DAA0C6C390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8438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96781C-3DAE-8741-98A3-7BE493EE19D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9945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6F1AB3-9184-D14E-B0C9-CBC8FCB99BA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1451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1E2F2C-8FCF-D043-B9AA-CCC2074E207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2957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3A1393-8850-F649-856D-EB555E07132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4464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DD88BB-94C1-3B40-8AE0-5D412C9D6C9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5970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4A86A3-172E-1346-B747-E9D2564A50B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7476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08F26A-4010-F24A-B56B-E4DF38CC695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8982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95F49B-47FC-AE4F-8CE8-C1C60BC1DBB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0489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B2B9B2-AC55-1B43-9914-7E41A33BC00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1995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C8AE86-6B01-A047-8BB2-FA1205C4328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3501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16E859-8B91-3D41-A936-66A314B71D7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5008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FC5E8B-CD95-1147-A534-08FA5F1CAF7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6514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1907CC-0B5C-234E-9554-D3478A9DB42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8020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7C4688-69DC-4A4F-B459-1DE7100118E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9527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E4145B-433D-8A47-97D2-3B98225B483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1033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920FB8-0DC8-9B4B-ADFB-5B79096ECF5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2539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0B4D68-EEDC-9B4D-843F-46B2742ECD2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4045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D4D989-1FFD-D64B-A40C-A4C118B9832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5552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8B984B-C1A5-5442-82F8-F3781FC951B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7058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EE03F04-EC75-A94A-B69F-4D1B2C3A403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8564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9405AD-6BE8-3347-B626-4E834B15F12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0071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E895A4-16D8-2848-B953-C4189D9F16A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1577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8802858-D398-7D45-A667-00B6FB32F02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3083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8F308B-F8CC-9744-B796-C50A0E311BC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4590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2B7FC0-9467-8146-AA33-2EE630BEEB4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6096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994F441-7442-444C-85D4-0C4FE933F53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7602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CBC121-CF33-1641-BF6E-A20B241CDA2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9108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E025B89-3579-2341-A5D8-34DFD3FACB0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0615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AE1965-9C39-B24B-B25D-7588F71F127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2121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8B180BA-A997-314B-A588-ECFBAD78932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3627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C73E95-5C11-C347-BAD6-6C259D88E81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5134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030CDB-8390-8A42-8F13-41D9CEA5729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6640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EB74E1-DF70-DB42-B5D1-5269C6CCB1A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8146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2E3D28-C6D1-6F4D-9AAD-94CD061CA96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9653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EB1818-F7FC-3748-9D9C-88B0D8C364E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1159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3FAA58-2322-4C45-AB21-C977E843672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2665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6F5195A-0C35-CA42-B2F4-DCC0535AA36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4171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6003A57-44BB-974B-9E33-59B442075FB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5678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2FE31B-E05C-FC4F-939C-62729FEA6B7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7184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850C77E-659C-D642-A0B6-DA644FBEE3E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8690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B0ECAE8-D10B-F049-9FD5-E6596441FBD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0197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4210B3F-4BAB-DB44-8CAC-B3F0662FAB7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1703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0212753-40E2-4B4C-AA06-7A1E9B8EC1A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3209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A19199-2FD9-314A-884C-BCC40A00E43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4716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57B5F8-C287-5946-A549-4BE85B99D91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7728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3B7AED-5046-E646-B8CF-52FE96625D4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0741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0E13C4B-B092-4A4A-BA9D-EA0971696E4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3753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B604D5C-D1FD-1846-9A9D-87C4E7E57AC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6766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DE2245-167D-0B45-9C9F-C9C9C27DA5D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9779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1B85006-D2BF-AD4E-A9A7-BD7F02D8C74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6222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8D2E64F-2683-5444-BCFE-36194BB3C78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9234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05978F-D6BC-2E4E-A152-DF1C14A1D4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2247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9E3D7E-EC39-EC4B-A8BA-C8F5B1F0141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5260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0ED7763-C633-B240-B1FA-9629EE7653D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8272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8118ED-8B67-0E47-97FD-DEC3E2A273C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1285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B8C17E-5444-F044-B4C3-C516A9721C9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2791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5ADC61F-1E02-B247-817A-ABAE309B2D5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4297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286E73-102F-6744-B7CA-8024488945B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5804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7C75E5-4A0E-BD47-93EC-828C8769B7F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7310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1D0AF63-56F4-B745-90BA-9AA76DA6A30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8816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B93F4A-AACC-D749-865E-2DEAE8FC528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03231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43BBC60-C7E9-2041-A87E-B2B774B9FEC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18294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65CC3E5-8505-CB4B-941E-19413C52D1A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33357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7418377-6C84-0641-8D9A-592936E5084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48420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9545042-669F-B74F-9C40-B2C4AAA40F8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63483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75A9998-1246-8E42-BE7F-5DF553DACE9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78546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4B50C38-795D-D64B-9D8A-E5FB4614CEE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93609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4966360-8077-2648-A7F0-0C730FFCF17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08672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D8676BA-F197-3F48-ABC0-06345292187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23735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A79E36-5E95-9C41-8940-6560DDDAB57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387989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CAA544-496C-5F41-A9DD-1D576E8A38F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-38986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1A47D54-A9CA-5E47-BB5B-04BE30F4B94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16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3D19333-C99C-C145-9EB9-581EE6869E9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622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4417B08-06FE-B14F-87E6-A34129AE992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129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56040E0-97CA-E046-9081-A38AFB12C30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635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1A7DA0B-8731-FC4F-AF2A-BC0F5889B3E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141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8970962-60E8-4347-8E81-F16692273C2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647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60FB6CA-931B-604D-9993-5D501776467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154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4771996-B7F5-7449-8F0C-AAE7E4E1694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660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11BC5A0-3D79-3A45-B255-91040A5A1F3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3166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85FB3EC-4522-1B4B-A88A-2E356541F57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4673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BBB9FE1-7608-4248-8AD7-BA5E670E389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6179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FCB271-81FF-284E-A46A-B943D3C384E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7685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2D75323-66C2-5543-98D4-59DC5A3DEA0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9192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0B1012D-9E14-C54B-89DC-BD3B3506193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0698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D308A3D-2259-E941-9189-E9A9626C2C1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2204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945D6FB-28A7-9840-91E2-EFAF5E2DFDD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3710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9BFB4DF-C703-C741-9E1A-4D072F196CE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5217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EEE2B5-5C2B-8949-A79E-4BEF23EB9FA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6723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C5996D1-D174-FD48-B638-3961FA7463B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8229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46D2ECD-7939-DC4D-9CFC-BE5F4D4376B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29736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F1CC1E8-83FF-E643-BD01-21EB18D8370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1242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CAF2159-4DC4-424B-8125-DF343EDD224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2748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4A34AB6-BD82-E146-9A8B-4D1DECCDF2D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4255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09DB599-C76E-C840-A975-131F8B1865B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5761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5225065-0289-3541-827E-F484085D376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7267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772B5AA-3F77-3D49-99D5-5D58E42627B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38773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CCC2507-E8C0-6945-BF33-72A33C6C613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0280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08F6274-0DEA-084A-AEE6-9F86F56D567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1786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54FA438-8AC0-624D-81E1-609853422CC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3292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5FA7377-201E-7349-BE4F-8C80A0D1CF5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4799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8B84922-EFE1-FC42-A1DA-D71BC84CE49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6305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674AEFC-FF10-2E4E-8FEB-B1A5525F873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7811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955BFE7-A3D9-A04E-B747-88B1B325E91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49318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BB29EEB-F11B-6546-AC8A-FEB02A5ED5F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0824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CD700C4-5300-2A43-A1C1-655C780ADED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2330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45E08D7-CC7A-2A45-AE55-3CF93CEA406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3836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E9C7DF7-9DBA-3A46-BE28-746BB80BA1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5343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7FD775A-426A-A146-AB4F-F552142BD71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6849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2125E7F-0754-3049-ACA9-D0ECFB07C4E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8355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FB04364-5B2D-954E-8B9A-27A2F7FDE6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59862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AAB477F-EA82-9948-8CD2-9799B17A2C9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1368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7A117F1-1C2E-FE42-9111-80134FB30AB0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2874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DDD4F2C-C975-A741-9C0D-03D1E65DAB9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4381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DD86E5A-0BFF-524D-B43C-4C0D49B1CC1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5887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2CAB692-7B6A-874A-A2EF-B1F4B306F38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7393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2DEBD75-A51A-6045-9D47-BA8161A851E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68899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422CF15-0677-8D4D-8DE2-CCB92383BEE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0406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6B15CE2-C597-8040-AC2F-15684B46FC1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1912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4729725-22F7-2043-9545-FB6B4239DF8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3418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A7EFAC1-B18C-1C46-AF01-9CC35A7BC79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4925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3EA9527-D539-A549-BFA9-005872B70DD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6431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D3B15A8-DC33-3C4E-9CE5-2C7BEAA93ECD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7937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49C3219-E9C3-3247-8C9E-147C6C2D42C3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79444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0DD52A5-4C39-1146-89E9-919F167EC00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0950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83F9BC3-46F6-574F-87BC-1AA9BDE97C2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2456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7580198-D7CC-8441-97C9-55526EC1D25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3962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E7337FE-0A73-4A40-9542-8DD649AE844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5469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8E6F2FE-B54B-7E4C-9113-838E2E76AC55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8481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501D1CA-5AD1-B542-B326-EE6C410AD6B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1494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A4387A1-C7A0-994F-8A63-11764912A1B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4507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5D349AC-77D8-3944-B6FB-B6BEA4B0E8B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7519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1C1A5BB-0E81-2844-ADCD-DADED5BC955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0532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631E0E5-8672-1E45-A53F-3FC27F4693E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6975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3C02285-5C44-534A-A878-A39E676E294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89988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73983ED-EA6A-D149-AD27-8EA336CF7CC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3000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3B389F0-58E9-3144-8E14-09054EC1825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6013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ACC5A60-1781-644A-8F16-60CF35DD45BB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99025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F6631D1-8CD4-B84F-81F2-82ECAB2F826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2038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61D33FC-4E2E-8949-8D77-522EADE830DE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3544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2F56688-BCC7-A74D-A927-69E1A19AD65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5051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E33CF1A-5D5E-DD40-A5A7-0FA0C55298D1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6557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1C382BD-0E25-6E45-8424-04532E23A537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8063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945A74E-C508-0B4E-9EF4-40FCA1B76DD2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095700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53604F3-0694-D245-AAE5-AF3C50EDE48F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10763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2BC38CD-D867-BD47-A424-3D29B1D142D8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25826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6CE7418-7420-F949-920C-5E7783C5017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40889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8A8A77A-0F2F-E244-9029-39D4307B71F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55952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876DCFD-FF82-8F48-AB36-E74A51E7C23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71015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E160E74-978C-6D49-A8D0-82CCA463FE46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186078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E9BA610-0F34-6541-849F-46FF5DBF8224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01141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EC9030C-336A-8D47-A271-06321CA96B4A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16204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C24F55D-6F54-1C46-B608-93FE06F706CC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312674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1C7B21D-2643-A741-84E4-93CA69475409}"/>
              </a:ext>
            </a:extLst>
          </p:cNvPr>
          <p:cNvCxnSpPr>
            <a:cxnSpLocks/>
          </p:cNvCxnSpPr>
          <p:nvPr userDrawn="1"/>
        </p:nvCxnSpPr>
        <p:spPr>
          <a:xfrm rot="-1800000">
            <a:off x="12463332" y="6536358"/>
            <a:ext cx="0" cy="457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don.library.pfw.edu/digital/collection/p16776coll9/search?_ga=2.110629633.583417293.1700498256-1331440352.1695131695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55AA1A-7901-F045-BE85-1A01C1488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8488"/>
          <a:stretch/>
        </p:blipFill>
        <p:spPr>
          <a:xfrm>
            <a:off x="0" y="1364104"/>
            <a:ext cx="12192000" cy="5493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E30DC2-FE0A-EE40-8E08-85759CC87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22" y="3720576"/>
            <a:ext cx="9144000" cy="1943491"/>
          </a:xfrm>
        </p:spPr>
        <p:txBody>
          <a:bodyPr/>
          <a:lstStyle/>
          <a:p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Research &amp; Creative</a:t>
            </a:r>
            <a:b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Endeavor Symposium</a:t>
            </a:r>
            <a:b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poster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6936F-89B8-994B-8EA6-E710E121A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71884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Dean Emerita Cheryl Truesdell,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Helmke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 Regular" panose="020B0806030902050204"/>
              </a:rPr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59933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09741"/>
            <a:ext cx="10515600" cy="4177936"/>
          </a:xfrm>
        </p:spPr>
        <p:txBody>
          <a:bodyPr/>
          <a:lstStyle/>
          <a:p>
            <a:r>
              <a:rPr lang="en-US" dirty="0">
                <a:latin typeface="Chaparral Pro" panose="02060503040505020203" pitchFamily="18" charset="77"/>
              </a:rPr>
              <a:t>List significant sources consulted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Literature Cited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8120" y="2093337"/>
            <a:ext cx="10447714" cy="4186196"/>
            <a:chOff x="1446414" y="2099985"/>
            <a:chExt cx="10447714" cy="4186196"/>
          </a:xfrm>
        </p:grpSpPr>
        <p:sp>
          <p:nvSpPr>
            <p:cNvPr id="6" name="TextBox 5"/>
            <p:cNvSpPr txBox="1"/>
            <p:nvPr/>
          </p:nvSpPr>
          <p:spPr>
            <a:xfrm>
              <a:off x="9001298" y="5085852"/>
              <a:ext cx="2892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parral Pro" panose="02060503040505020203" pitchFamily="18" charset="77"/>
                </a:rPr>
                <a:t>You may put them here or any place you feel comfortable putting them on the poster</a:t>
              </a:r>
              <a:r>
                <a:rPr lang="en-US" dirty="0">
                  <a:latin typeface="Calisto MT" panose="02040603050505030304" pitchFamily="18" charset="0"/>
                </a:rPr>
                <a:t>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46414" y="2099985"/>
              <a:ext cx="7554884" cy="4026496"/>
              <a:chOff x="1446414" y="2099985"/>
              <a:chExt cx="7554884" cy="4026496"/>
            </a:xfrm>
          </p:grpSpPr>
          <p:sp>
            <p:nvSpPr>
              <p:cNvPr id="5" name="Down Arrow 4"/>
              <p:cNvSpPr/>
              <p:nvPr/>
            </p:nvSpPr>
            <p:spPr>
              <a:xfrm rot="5400000">
                <a:off x="8303029" y="5310913"/>
                <a:ext cx="548640" cy="84789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446414" y="2099985"/>
                <a:ext cx="6637021" cy="4026496"/>
                <a:chOff x="1446414" y="2066734"/>
                <a:chExt cx="6637021" cy="402649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46414" y="2066734"/>
                  <a:ext cx="6567055" cy="3942448"/>
                </a:xfrm>
                <a:prstGeom prst="rect">
                  <a:avLst/>
                </a:prstGeom>
              </p:spPr>
            </p:pic>
            <p:sp>
              <p:nvSpPr>
                <p:cNvPr id="7" name="Rounded Rectangle 6"/>
                <p:cNvSpPr/>
                <p:nvPr/>
              </p:nvSpPr>
              <p:spPr>
                <a:xfrm>
                  <a:off x="5032665" y="5153891"/>
                  <a:ext cx="3050770" cy="939339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8047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638" y="1740212"/>
            <a:ext cx="9336580" cy="581890"/>
          </a:xfrm>
        </p:spPr>
        <p:txBody>
          <a:bodyPr>
            <a:noAutofit/>
          </a:bodyPr>
          <a:lstStyle/>
          <a:p>
            <a:r>
              <a:rPr lang="en-US" dirty="0">
                <a:latin typeface="Chaparral Pro" panose="02060503040505020203" pitchFamily="18" charset="77"/>
              </a:rPr>
              <a:t>Acknowledge any </a:t>
            </a:r>
            <a:r>
              <a:rPr lang="en-US" b="1" dirty="0">
                <a:latin typeface="Chaparral Pro" panose="02060503040505020203" pitchFamily="18" charset="77"/>
              </a:rPr>
              <a:t>partner(s) or funding/resources </a:t>
            </a:r>
            <a:r>
              <a:rPr lang="en-US" dirty="0">
                <a:latin typeface="Chaparral Pro" panose="02060503040505020203" pitchFamily="18" charset="77"/>
              </a:rPr>
              <a:t>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45463"/>
            <a:ext cx="7315200" cy="609769"/>
          </a:xfrm>
        </p:spPr>
        <p:txBody>
          <a:bodyPr>
            <a:noAutofit/>
          </a:bodyPr>
          <a:lstStyle/>
          <a:p>
            <a:r>
              <a:rPr lang="en-US" dirty="0"/>
              <a:t>Acknowledgement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33796" y="2866778"/>
            <a:ext cx="4645238" cy="3332258"/>
            <a:chOff x="3608858" y="2858466"/>
            <a:chExt cx="4645238" cy="33322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858" y="3638581"/>
              <a:ext cx="1384957" cy="138495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930" y="3602640"/>
              <a:ext cx="2588084" cy="25880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238" y="2914435"/>
              <a:ext cx="1200159" cy="9348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432" y="3745030"/>
              <a:ext cx="1079766" cy="10797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706" y="5103078"/>
              <a:ext cx="884390" cy="884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126" y="2858466"/>
              <a:ext cx="824399" cy="10735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229" y="4994721"/>
              <a:ext cx="988216" cy="1067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86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anose="02060503040505020203" pitchFamily="18" charset="77"/>
              </a:rPr>
              <a:t>Student Research and Creative Endeavor Symposium Posters are available online at: </a:t>
            </a:r>
            <a:r>
              <a:rPr lang="en-US" dirty="0">
                <a:latin typeface="Chaparral Pro" panose="02060503040505020203" pitchFamily="18" charset="77"/>
                <a:hlinkClick r:id="rId2"/>
              </a:rPr>
              <a:t>PFW Student Works</a:t>
            </a:r>
            <a:endParaRPr lang="en-US" dirty="0">
              <a:latin typeface="Chaparral Pro" panose="02060503040505020203" pitchFamily="18" charset="7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09461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30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C821733-533C-054C-8868-AD7E9AB463FA}"/>
              </a:ext>
            </a:extLst>
          </p:cNvPr>
          <p:cNvSpPr txBox="1">
            <a:spLocks/>
          </p:cNvSpPr>
          <p:nvPr/>
        </p:nvSpPr>
        <p:spPr>
          <a:xfrm>
            <a:off x="538942" y="653282"/>
            <a:ext cx="7315200" cy="609769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all" baseline="0">
                <a:solidFill>
                  <a:schemeClr val="tx1"/>
                </a:solidFill>
                <a:latin typeface="Impact Regular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Parts of the poster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7265" y="2543694"/>
            <a:ext cx="6109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haparral Pro" panose="02060503040505020203" pitchFamily="18" charset="77"/>
              </a:rPr>
              <a:t>Disciplines have different methods of presenting information</a:t>
            </a:r>
          </a:p>
          <a:p>
            <a:pPr marL="457200" indent="-4572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haparral Pro" panose="02060503040505020203" pitchFamily="18" charset="77"/>
              </a:rPr>
              <a:t>Include sections that are relevant to </a:t>
            </a:r>
            <a:r>
              <a:rPr lang="en-US" sz="2800" b="1" dirty="0">
                <a:latin typeface="Chaparral Pro" panose="02060503040505020203" pitchFamily="18" charset="77"/>
              </a:rPr>
              <a:t>your</a:t>
            </a:r>
            <a:r>
              <a:rPr lang="en-US" sz="2800" dirty="0">
                <a:latin typeface="Chaparral Pro" panose="02060503040505020203" pitchFamily="18" charset="77"/>
              </a:rPr>
              <a:t> project</a:t>
            </a:r>
          </a:p>
          <a:p>
            <a:pPr marL="457200" indent="-4572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haparral Pro" panose="02060503040505020203" pitchFamily="18" charset="77"/>
              </a:rPr>
              <a:t>Consult your faculty mentor in determining the poster 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4" y="2301172"/>
            <a:ext cx="4518530" cy="30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4CD69D73-E900-B445-BCB5-384BFC77871E}"/>
              </a:ext>
            </a:extLst>
          </p:cNvPr>
          <p:cNvSpPr txBox="1">
            <a:spLocks/>
          </p:cNvSpPr>
          <p:nvPr/>
        </p:nvSpPr>
        <p:spPr>
          <a:xfrm>
            <a:off x="705195" y="794598"/>
            <a:ext cx="7898478" cy="609769"/>
          </a:xfrm>
          <a:prstGeom prst="rect">
            <a:avLst/>
          </a:prstGeom>
        </p:spPr>
        <p:txBody>
          <a:bodyPr vert="horz" wrap="none" lIns="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all" baseline="0">
                <a:solidFill>
                  <a:schemeClr val="tx1"/>
                </a:solidFill>
                <a:latin typeface="Impact Regular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Most common parts</a:t>
            </a:r>
          </a:p>
          <a:p>
            <a:pPr algn="l"/>
            <a:r>
              <a:rPr lang="en-US" sz="4400" dirty="0"/>
              <a:t>Of the poster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196" y="1795549"/>
            <a:ext cx="5038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haparral Pro" panose="02060503040505020203" pitchFamily="18" charset="77"/>
              </a:rPr>
              <a:t>Title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haparral Pro" panose="02060503040505020203" pitchFamily="18" charset="77"/>
              </a:rPr>
              <a:t>Abstract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haparral Pro" panose="02060503040505020203" pitchFamily="18" charset="77"/>
              </a:rPr>
              <a:t>Methods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haparral Pro" panose="02060503040505020203" pitchFamily="18" charset="77"/>
              </a:rPr>
              <a:t>Results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haparral Pro" panose="02060503040505020203" pitchFamily="18" charset="77"/>
              </a:rPr>
              <a:t>Conclusion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haparral Pro" panose="02060503040505020203" pitchFamily="18" charset="77"/>
              </a:rPr>
              <a:t>Literature Cited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haparral Pro" panose="02060503040505020203" pitchFamily="18" charset="77"/>
              </a:rPr>
              <a:t>Acknowledgements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15" y="1687001"/>
            <a:ext cx="5962022" cy="39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5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821733-533C-054C-8868-AD7E9AB4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445464"/>
            <a:ext cx="7315200" cy="609769"/>
          </a:xfrm>
        </p:spPr>
        <p:txBody>
          <a:bodyPr/>
          <a:lstStyle/>
          <a:p>
            <a:r>
              <a:rPr lang="en-US" sz="5400" dirty="0"/>
              <a:t>Title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2852B-CE29-3546-8898-6F6551AA3D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21629" y="2055492"/>
            <a:ext cx="7240385" cy="368029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parral Pro" panose="02060503040505020203" pitchFamily="18" charset="77"/>
              </a:rPr>
              <a:t>Should contain the keywords of the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parral Pro" panose="02060503040505020203" pitchFamily="18" charset="77"/>
              </a:rPr>
              <a:t>First text observers will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parral Pro" panose="02060503040505020203" pitchFamily="18" charset="77"/>
              </a:rPr>
              <a:t>Primary search field for online discovery</a:t>
            </a:r>
          </a:p>
          <a:p>
            <a:pPr>
              <a:lnSpc>
                <a:spcPct val="100000"/>
              </a:lnSpc>
            </a:pPr>
            <a:r>
              <a:rPr lang="en-US" sz="2400" b="1" u="sng" dirty="0">
                <a:latin typeface="Chaparral Pro" panose="02060503040505020203" pitchFamily="18" charset="77"/>
              </a:rPr>
              <a:t>Sample</a:t>
            </a:r>
            <a:r>
              <a:rPr lang="en-US" sz="2400" b="1" dirty="0">
                <a:latin typeface="Chaparral Pro" panose="02060503040505020203" pitchFamily="18" charset="77"/>
              </a:rPr>
              <a:t>:</a:t>
            </a:r>
            <a:r>
              <a:rPr lang="en-US" sz="2400" dirty="0">
                <a:latin typeface="Chaparral Pro" panose="02060503040505020203" pitchFamily="18" charset="77"/>
              </a:rPr>
              <a:t> Do Nonprofit Nursing Homes Perform Better Than For-Profit Nursing Homes? Empirical Evidence in Indiana</a:t>
            </a:r>
          </a:p>
          <a:p>
            <a:pPr>
              <a:lnSpc>
                <a:spcPct val="100000"/>
              </a:lnSpc>
            </a:pPr>
            <a:r>
              <a:rPr lang="en-US" sz="2400" b="1" u="sng" dirty="0">
                <a:latin typeface="Chaparral Pro" panose="02060503040505020203" pitchFamily="18" charset="77"/>
              </a:rPr>
              <a:t>Sample</a:t>
            </a:r>
            <a:r>
              <a:rPr lang="en-US" sz="2400" b="1" dirty="0">
                <a:latin typeface="Chaparral Pro" panose="02060503040505020203" pitchFamily="18" charset="77"/>
              </a:rPr>
              <a:t>:</a:t>
            </a:r>
            <a:r>
              <a:rPr lang="en-US" sz="2400" dirty="0">
                <a:latin typeface="Chaparral Pro" panose="02060503040505020203" pitchFamily="18" charset="77"/>
              </a:rPr>
              <a:t> </a:t>
            </a:r>
            <a:r>
              <a:rPr lang="en-US" sz="2400" dirty="0" err="1">
                <a:latin typeface="Chaparral Pro" panose="02060503040505020203" pitchFamily="18" charset="77"/>
              </a:rPr>
              <a:t>Puerarin</a:t>
            </a:r>
            <a:r>
              <a:rPr lang="en-US" sz="2400" dirty="0">
                <a:latin typeface="Chaparral Pro" panose="02060503040505020203" pitchFamily="18" charset="77"/>
              </a:rPr>
              <a:t>: from the roots of kudzu, an invasive plant, to the front lines in modulating stress within farmed salmonids.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" y="2055491"/>
            <a:ext cx="4056611" cy="2824080"/>
          </a:xfrm>
        </p:spPr>
      </p:pic>
    </p:spTree>
    <p:extLst>
      <p:ext uri="{BB962C8B-B14F-4D97-AF65-F5344CB8AC3E}">
        <p14:creationId xmlns:p14="http://schemas.microsoft.com/office/powerpoint/2010/main" val="14172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D69D73-E900-B445-BCB5-384BFC77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2302625"/>
            <a:ext cx="10334105" cy="160435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>
                <a:latin typeface="Chaparral Pro" panose="02060503040505020203" pitchFamily="18" charset="77"/>
              </a:rPr>
              <a:t>Briefly outlines research/creative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>
                <a:latin typeface="Chaparral Pro" panose="02060503040505020203" pitchFamily="18" charset="77"/>
              </a:rPr>
              <a:t>Clear, concise, precise wording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>
                <a:latin typeface="Chaparral Pro" panose="02060503040505020203" pitchFamily="18" charset="77"/>
              </a:rPr>
              <a:t>Informative, descriptive, compelling</a:t>
            </a:r>
          </a:p>
        </p:txBody>
      </p:sp>
    </p:spTree>
    <p:extLst>
      <p:ext uri="{BB962C8B-B14F-4D97-AF65-F5344CB8AC3E}">
        <p14:creationId xmlns:p14="http://schemas.microsoft.com/office/powerpoint/2010/main" val="98052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DF719-37FE-904C-BCF9-8C9CC57E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835"/>
            <a:ext cx="11024062" cy="276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haparral Pro" panose="02060503040505020203" pitchFamily="18" charset="77"/>
              </a:rPr>
              <a:t>What are the reasons behind this project?</a:t>
            </a:r>
          </a:p>
          <a:p>
            <a:r>
              <a:rPr lang="en-US" sz="3600" b="1" dirty="0">
                <a:latin typeface="Chaparral Pro" panose="02060503040505020203" pitchFamily="18" charset="77"/>
              </a:rPr>
              <a:t>What did you set out to do?</a:t>
            </a:r>
          </a:p>
          <a:p>
            <a:r>
              <a:rPr lang="en-US" sz="3600" b="1" dirty="0">
                <a:latin typeface="Chaparral Pro" panose="02060503040505020203" pitchFamily="18" charset="77"/>
              </a:rPr>
              <a:t>What were the study’s hypotheses or questions?</a:t>
            </a:r>
          </a:p>
          <a:p>
            <a:r>
              <a:rPr lang="en-US" sz="3600" b="1" dirty="0">
                <a:latin typeface="Chaparral Pro" panose="02060503040505020203" pitchFamily="18" charset="77"/>
              </a:rPr>
              <a:t>Why it is important?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26E2FC-222D-7144-A5C7-90028CB4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7216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35" y="4048298"/>
            <a:ext cx="5548452" cy="19072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68281"/>
            <a:ext cx="6576753" cy="198001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parral Pro" panose="02060503040505020203" pitchFamily="18" charset="77"/>
              </a:rPr>
              <a:t>Methodology</a:t>
            </a:r>
          </a:p>
          <a:p>
            <a:r>
              <a:rPr lang="en-US" sz="3600" dirty="0">
                <a:latin typeface="Chaparral Pro" panose="02060503040505020203" pitchFamily="18" charset="77"/>
              </a:rPr>
              <a:t>What did you do?</a:t>
            </a:r>
          </a:p>
          <a:p>
            <a:r>
              <a:rPr lang="en-US" sz="3600" dirty="0">
                <a:latin typeface="Chaparral Pro" panose="02060503040505020203" pitchFamily="18" charset="77"/>
              </a:rPr>
              <a:t>What techniques did you use?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76972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01505" y="3324412"/>
            <a:ext cx="4934255" cy="3035460"/>
            <a:chOff x="6626443" y="3299474"/>
            <a:chExt cx="4934255" cy="3035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57" y="3299474"/>
              <a:ext cx="3510241" cy="234016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443" y="3878087"/>
              <a:ext cx="4080579" cy="2456847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25377"/>
            <a:ext cx="7524404" cy="1807037"/>
          </a:xfrm>
        </p:spPr>
        <p:txBody>
          <a:bodyPr/>
          <a:lstStyle/>
          <a:p>
            <a:r>
              <a:rPr lang="en-US" dirty="0">
                <a:latin typeface="Chaparral Pro" panose="02060503040505020203" pitchFamily="18" charset="77"/>
              </a:rPr>
              <a:t>How was the data analyzed?</a:t>
            </a:r>
          </a:p>
          <a:p>
            <a:r>
              <a:rPr lang="en-US" dirty="0">
                <a:latin typeface="Chaparral Pro" panose="02060503040505020203" pitchFamily="18" charset="77"/>
              </a:rPr>
              <a:t>What did you find?</a:t>
            </a:r>
          </a:p>
          <a:p>
            <a:r>
              <a:rPr lang="en-US" dirty="0">
                <a:latin typeface="Chaparral Pro" panose="02060503040505020203" pitchFamily="18" charset="77"/>
              </a:rPr>
              <a:t>What does your data mean in the real world?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1954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36" y="3792362"/>
            <a:ext cx="4041296" cy="22676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112135" cy="240555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haparral Pro" panose="02060503040505020203" pitchFamily="18" charset="77"/>
              </a:rPr>
              <a:t>What conclusions did you draw from the analysis?</a:t>
            </a:r>
          </a:p>
          <a:p>
            <a:r>
              <a:rPr lang="en-US" sz="3200" dirty="0">
                <a:latin typeface="Chaparral Pro" panose="02060503040505020203" pitchFamily="18" charset="77"/>
              </a:rPr>
              <a:t>Is additional work needed?</a:t>
            </a:r>
          </a:p>
          <a:p>
            <a:r>
              <a:rPr lang="en-US" sz="3200" dirty="0">
                <a:latin typeface="Chaparral Pro" panose="02060503040505020203" pitchFamily="18" charset="77"/>
              </a:rPr>
              <a:t>What are the implications?</a:t>
            </a:r>
          </a:p>
          <a:p>
            <a:r>
              <a:rPr lang="en-US" sz="3200" dirty="0">
                <a:latin typeface="Chaparral Pro" panose="02060503040505020203" pitchFamily="18" charset="77"/>
              </a:rPr>
              <a:t>What are the future directions?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5906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284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Calisto MT</vt:lpstr>
      <vt:lpstr>Chaparral Pro</vt:lpstr>
      <vt:lpstr>Impact Regular</vt:lpstr>
      <vt:lpstr>Wingdings</vt:lpstr>
      <vt:lpstr>Office Theme</vt:lpstr>
      <vt:lpstr>Custom Design</vt:lpstr>
      <vt:lpstr>Student Research &amp; Creative Endeavor Symposium Developing  a good poster</vt:lpstr>
      <vt:lpstr>PowerPoint Presentation</vt:lpstr>
      <vt:lpstr>PowerPoint Presentation</vt:lpstr>
      <vt:lpstr>Title </vt:lpstr>
      <vt:lpstr>Abstract</vt:lpstr>
      <vt:lpstr>Introduction</vt:lpstr>
      <vt:lpstr>Methods</vt:lpstr>
      <vt:lpstr>Results</vt:lpstr>
      <vt:lpstr>Conclusion</vt:lpstr>
      <vt:lpstr>Literature Cited</vt:lpstr>
      <vt:lpstr>Acknowledgement</vt:lpstr>
      <vt:lpstr>Examples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Shanks</dc:creator>
  <cp:lastModifiedBy>Amritjoty Kaur</cp:lastModifiedBy>
  <cp:revision>57</cp:revision>
  <dcterms:created xsi:type="dcterms:W3CDTF">2018-07-09T18:48:18Z</dcterms:created>
  <dcterms:modified xsi:type="dcterms:W3CDTF">2023-11-21T17:50:05Z</dcterms:modified>
</cp:coreProperties>
</file>